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B8A415-5C93-3C87-9DE9-9F36737D78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8B7A89A-53F2-2488-5F49-2F52F0D71F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77FB586-86B5-F200-0670-0BFB904D1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04858-FE33-4BB3-98AF-857B851C07FB}" type="datetimeFigureOut">
              <a:rPr kumimoji="1" lang="ja-JP" altLang="en-US" smtClean="0"/>
              <a:t>2026/1/25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3613800-5AAB-D660-8041-393CBA89F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2E2478E-0109-C1D2-9B9A-E1F322F00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D2836-29AF-454C-965E-5599206E6B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5849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FFCCFD-F483-942D-E86D-003609090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C99B2DE-635C-12DF-B29E-3F990FA54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148AFE9-53E3-AD7D-CE12-B1819FB25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04858-FE33-4BB3-98AF-857B851C07FB}" type="datetimeFigureOut">
              <a:rPr kumimoji="1" lang="ja-JP" altLang="en-US" smtClean="0"/>
              <a:t>2026/1/25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2F38BE4-046D-D72A-B709-E8FBC2AAA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C03269-13A3-67D4-8EDA-CFB6FB42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D2836-29AF-454C-965E-5599206E6B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5977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2A0B29C-FCA0-0A01-0F4D-8233365663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C0666D6-7624-FB20-352E-94A25673A7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ED9E6FF-1A02-7708-7B4A-E034A01D6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04858-FE33-4BB3-98AF-857B851C07FB}" type="datetimeFigureOut">
              <a:rPr kumimoji="1" lang="ja-JP" altLang="en-US" smtClean="0"/>
              <a:t>2026/1/25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184BCF0-2DF4-7D34-4379-12298BBFD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4263F6E-77B4-DEC2-8E6F-67546EE8C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D2836-29AF-454C-965E-5599206E6B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8331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F91E9-02C6-CCC8-BB55-DAB360C0B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E613F1A-A3CA-806A-D2C4-1A56F4C60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83D041D-7BBB-64A5-0448-D607F6475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04858-FE33-4BB3-98AF-857B851C07FB}" type="datetimeFigureOut">
              <a:rPr kumimoji="1" lang="ja-JP" altLang="en-US" smtClean="0"/>
              <a:t>2026/1/25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3096037-63DC-C31A-868D-9F3AD0FE4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C373878-FFD6-EDC5-A9C1-0653166C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D2836-29AF-454C-965E-5599206E6B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4782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3C5C9D-48B5-FA4D-6DAD-0DED023C0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7011C6E-8563-8BB0-428C-BED7890C6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3AD1888-02B3-027C-7A85-B47FACECB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04858-FE33-4BB3-98AF-857B851C07FB}" type="datetimeFigureOut">
              <a:rPr kumimoji="1" lang="ja-JP" altLang="en-US" smtClean="0"/>
              <a:t>2026/1/25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ED1EBC7-7A91-8EA6-BF77-4B36F90CA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C3478EC-089C-4066-EDFA-417246B39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D2836-29AF-454C-965E-5599206E6B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3929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8F970A-8004-1D14-BE98-BD14B9392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D659877-A9D5-5006-34E3-D792748929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C378AC-C9C1-0853-8FF4-2A00B9108B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975B0B7-3558-EE26-E8CB-248C5C2AC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04858-FE33-4BB3-98AF-857B851C07FB}" type="datetimeFigureOut">
              <a:rPr kumimoji="1" lang="ja-JP" altLang="en-US" smtClean="0"/>
              <a:t>2026/1/25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61F9894-CEA7-FA28-D28B-C6E709F87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EC59C0C-FBB8-A263-C892-66ED18F6B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D2836-29AF-454C-965E-5599206E6B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1263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28BD9A-78A6-C370-7A5F-DDCA8AFA8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B2264E9-9CD7-F217-C99D-72C7FD149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3C8D515-9EDC-31D9-13E7-1B33E7DF1B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A31C431-3A80-EBDA-B357-6D73E7C65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A9E1CE0-2BA6-8896-F58B-D6B3797019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A0D367D-952F-6B87-3911-E0F53B397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04858-FE33-4BB3-98AF-857B851C07FB}" type="datetimeFigureOut">
              <a:rPr kumimoji="1" lang="ja-JP" altLang="en-US" smtClean="0"/>
              <a:t>2026/1/25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4509D0E-5707-2845-4D17-F1569D59D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A746BA3-DFCB-E618-80EF-0AF3301FC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D2836-29AF-454C-965E-5599206E6B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6932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790568-3FB0-267F-56B0-F02B957C3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1DCD0A8-55CB-D1B5-2748-C1FDCE732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04858-FE33-4BB3-98AF-857B851C07FB}" type="datetimeFigureOut">
              <a:rPr kumimoji="1" lang="ja-JP" altLang="en-US" smtClean="0"/>
              <a:t>2026/1/25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B5228C7-DC1B-FC1D-61BE-BDC5D4CF4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1367563-A561-3F4B-AA82-B672AFF4A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D2836-29AF-454C-965E-5599206E6B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3919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5809931-628A-5D03-D971-1610ADC5C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04858-FE33-4BB3-98AF-857B851C07FB}" type="datetimeFigureOut">
              <a:rPr kumimoji="1" lang="ja-JP" altLang="en-US" smtClean="0"/>
              <a:t>2026/1/25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F616F50-9112-98F4-1697-BE713F1E5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534A299-235B-A085-92D3-116C640F8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D2836-29AF-454C-965E-5599206E6B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1318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351FB9-4577-E754-DCF8-EB4965CA8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2DF103D-9979-3E2F-4B13-E40009FAA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E08BFD5-7FD0-CE42-E107-37F5A703B2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065BDF3-6360-3005-4B9F-128F17022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04858-FE33-4BB3-98AF-857B851C07FB}" type="datetimeFigureOut">
              <a:rPr kumimoji="1" lang="ja-JP" altLang="en-US" smtClean="0"/>
              <a:t>2026/1/25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BBB3953-0AA5-C5D8-090C-8E2AFBC01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0F363F6-435A-3715-E1A7-8D6066CF7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D2836-29AF-454C-965E-5599206E6B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4380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C4DD25-E4AE-9511-0922-291FC1818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A9D81C06-6383-F962-D29B-95241B5D50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F93F507-89C3-B767-5D04-4A31223051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37E0D80-82F9-119A-1B16-F11BCB519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04858-FE33-4BB3-98AF-857B851C07FB}" type="datetimeFigureOut">
              <a:rPr kumimoji="1" lang="ja-JP" altLang="en-US" smtClean="0"/>
              <a:t>2026/1/25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6F8258E-B40D-5A45-1D12-D78F715E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0254165-3E93-F248-5754-ABEE0AF8C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D2836-29AF-454C-965E-5599206E6B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1918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D619EC1-1C97-3289-FAA7-F0D362EE3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5DF8F9C-8CDF-DDD0-2D4A-51E4D940CB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5656548-0990-7AF6-30DE-B1F9E2B9BF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704858-FE33-4BB3-98AF-857B851C07FB}" type="datetimeFigureOut">
              <a:rPr kumimoji="1" lang="ja-JP" altLang="en-US" smtClean="0"/>
              <a:t>2026/1/25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D2C210-0F6B-B6AE-189B-1D5D522E9D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F484BBD-54A0-73CA-4D93-2CAEFB97A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AD2836-29AF-454C-965E-5599206E6B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514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775262-3B95-34F4-3E86-41BE292824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789BAE0-97B9-5747-72F1-056EF990CE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692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323D60-B674-F845-49EA-256558BEE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C7F875-B685-BF4D-F9F2-AE26EE526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4533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髪の短い女性&#10;&#10;AI 生成コンテンツは誤りを含む可能性があります。">
            <a:extLst>
              <a:ext uri="{FF2B5EF4-FFF2-40B4-BE49-F238E27FC236}">
                <a16:creationId xmlns:a16="http://schemas.microsoft.com/office/drawing/2014/main" id="{50963E8C-A006-8E42-5C40-86D91F018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88" y="147771"/>
            <a:ext cx="2477459" cy="1881321"/>
          </a:xfrm>
          <a:prstGeom prst="rect">
            <a:avLst/>
          </a:prstGeom>
        </p:spPr>
      </p:pic>
      <p:pic>
        <p:nvPicPr>
          <p:cNvPr id="5" name="図 4" descr="髪の短い女性&#10;&#10;AI 生成コンテンツは誤りを含む可能性があります。">
            <a:extLst>
              <a:ext uri="{FF2B5EF4-FFF2-40B4-BE49-F238E27FC236}">
                <a16:creationId xmlns:a16="http://schemas.microsoft.com/office/drawing/2014/main" id="{1A33630C-A6E9-CCF9-4DE0-C4A0DF799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396" y="147772"/>
            <a:ext cx="2477459" cy="1881321"/>
          </a:xfrm>
          <a:prstGeom prst="rect">
            <a:avLst/>
          </a:prstGeom>
        </p:spPr>
      </p:pic>
      <p:pic>
        <p:nvPicPr>
          <p:cNvPr id="7" name="図 6" descr="白い壁の前にいる女性&#10;&#10;AI 生成コンテンツは誤りを含む可能性があります。">
            <a:extLst>
              <a:ext uri="{FF2B5EF4-FFF2-40B4-BE49-F238E27FC236}">
                <a16:creationId xmlns:a16="http://schemas.microsoft.com/office/drawing/2014/main" id="{7FCB2DB0-39D2-CD8A-9D16-E3DFE996D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204" y="147773"/>
            <a:ext cx="2477460" cy="1881320"/>
          </a:xfrm>
          <a:prstGeom prst="rect">
            <a:avLst/>
          </a:prstGeom>
        </p:spPr>
      </p:pic>
      <p:pic>
        <p:nvPicPr>
          <p:cNvPr id="9" name="図 8" descr="白い壁の前にいる女性&#10;&#10;AI 生成コンテンツは誤りを含む可能性があります。">
            <a:extLst>
              <a:ext uri="{FF2B5EF4-FFF2-40B4-BE49-F238E27FC236}">
                <a16:creationId xmlns:a16="http://schemas.microsoft.com/office/drawing/2014/main" id="{12D4A964-2E63-ED9E-00AE-F273A04F19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012" y="147772"/>
            <a:ext cx="2477460" cy="1881320"/>
          </a:xfrm>
          <a:prstGeom prst="rect">
            <a:avLst/>
          </a:prstGeom>
        </p:spPr>
      </p:pic>
      <p:pic>
        <p:nvPicPr>
          <p:cNvPr id="11" name="図 10" descr="白い壁の前にいる女性&#10;&#10;AI 生成コンテンツは誤りを含む可能性があります。">
            <a:extLst>
              <a:ext uri="{FF2B5EF4-FFF2-40B4-BE49-F238E27FC236}">
                <a16:creationId xmlns:a16="http://schemas.microsoft.com/office/drawing/2014/main" id="{145C06DE-0DF3-C294-49A8-6EA6B4AF8E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89" y="2037534"/>
            <a:ext cx="2477458" cy="1881320"/>
          </a:xfrm>
          <a:prstGeom prst="rect">
            <a:avLst/>
          </a:prstGeom>
        </p:spPr>
      </p:pic>
      <p:pic>
        <p:nvPicPr>
          <p:cNvPr id="13" name="図 12" descr="黒いシャツを着ている女性&#10;&#10;AI 生成コンテンツは誤りを含む可能性があります。">
            <a:extLst>
              <a:ext uri="{FF2B5EF4-FFF2-40B4-BE49-F238E27FC236}">
                <a16:creationId xmlns:a16="http://schemas.microsoft.com/office/drawing/2014/main" id="{F3E32DC8-D9EB-CEC1-0039-C03100B237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66" y="2037533"/>
            <a:ext cx="2477458" cy="1881320"/>
          </a:xfrm>
          <a:prstGeom prst="rect">
            <a:avLst/>
          </a:prstGeom>
        </p:spPr>
      </p:pic>
      <p:pic>
        <p:nvPicPr>
          <p:cNvPr id="15" name="図 14" descr="白い壁の前にいる女性&#10;&#10;AI 生成コンテンツは誤りを含む可能性があります。">
            <a:extLst>
              <a:ext uri="{FF2B5EF4-FFF2-40B4-BE49-F238E27FC236}">
                <a16:creationId xmlns:a16="http://schemas.microsoft.com/office/drawing/2014/main" id="{4973D3CC-3D2A-0FC0-98AA-404A72D540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204" y="2037532"/>
            <a:ext cx="2477458" cy="1881320"/>
          </a:xfrm>
          <a:prstGeom prst="rect">
            <a:avLst/>
          </a:prstGeom>
        </p:spPr>
      </p:pic>
      <p:pic>
        <p:nvPicPr>
          <p:cNvPr id="17" name="図 16" descr="白い壁の前にいる女性&#10;&#10;AI 生成コンテンツは誤りを含む可能性があります。">
            <a:extLst>
              <a:ext uri="{FF2B5EF4-FFF2-40B4-BE49-F238E27FC236}">
                <a16:creationId xmlns:a16="http://schemas.microsoft.com/office/drawing/2014/main" id="{E23069B5-E6F7-38D2-EBFE-6D80561CE4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642" y="2037530"/>
            <a:ext cx="2477459" cy="1881321"/>
          </a:xfrm>
          <a:prstGeom prst="rect">
            <a:avLst/>
          </a:prstGeom>
        </p:spPr>
      </p:pic>
      <p:pic>
        <p:nvPicPr>
          <p:cNvPr id="19" name="図 18" descr="白い壁の前にいる女性&#10;&#10;AI 生成コンテンツは誤りを含む可能性があります。">
            <a:extLst>
              <a:ext uri="{FF2B5EF4-FFF2-40B4-BE49-F238E27FC236}">
                <a16:creationId xmlns:a16="http://schemas.microsoft.com/office/drawing/2014/main" id="{F8A0453B-FB0F-5F27-BBFF-46E0F64524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88" y="3927295"/>
            <a:ext cx="2477460" cy="1881322"/>
          </a:xfrm>
          <a:prstGeom prst="rect">
            <a:avLst/>
          </a:prstGeom>
        </p:spPr>
      </p:pic>
      <p:pic>
        <p:nvPicPr>
          <p:cNvPr id="21" name="図 20" descr="白い壁の前にいる女性&#10;&#10;AI 生成コンテンツは誤りを含む可能性があります。">
            <a:extLst>
              <a:ext uri="{FF2B5EF4-FFF2-40B4-BE49-F238E27FC236}">
                <a16:creationId xmlns:a16="http://schemas.microsoft.com/office/drawing/2014/main" id="{436FAC1C-BD55-286F-F681-3142EC864A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396" y="3927295"/>
            <a:ext cx="2477461" cy="1881322"/>
          </a:xfrm>
          <a:prstGeom prst="rect">
            <a:avLst/>
          </a:prstGeom>
        </p:spPr>
      </p:pic>
      <p:pic>
        <p:nvPicPr>
          <p:cNvPr id="23" name="図 22" descr="白い壁の前にいる女性&#10;&#10;AI 生成コンテンツは誤りを含む可能性があります。">
            <a:extLst>
              <a:ext uri="{FF2B5EF4-FFF2-40B4-BE49-F238E27FC236}">
                <a16:creationId xmlns:a16="http://schemas.microsoft.com/office/drawing/2014/main" id="{D5C999CA-56E7-E4D1-F844-0B216EF49F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204" y="3927297"/>
            <a:ext cx="2477458" cy="188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139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0</Words>
  <Application>Microsoft Office PowerPoint</Application>
  <PresentationFormat>ワイド画面</PresentationFormat>
  <Paragraphs>0</Paragraphs>
  <Slides>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7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Kodama Sotaro</dc:creator>
  <cp:lastModifiedBy>Kodama Sotaro</cp:lastModifiedBy>
  <cp:revision>3</cp:revision>
  <dcterms:created xsi:type="dcterms:W3CDTF">2026-01-25T12:44:08Z</dcterms:created>
  <dcterms:modified xsi:type="dcterms:W3CDTF">2026-01-25T15:31:23Z</dcterms:modified>
</cp:coreProperties>
</file>